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74" r:id="rId3"/>
    <p:sldId id="257" r:id="rId4"/>
    <p:sldId id="276" r:id="rId5"/>
    <p:sldId id="259" r:id="rId6"/>
    <p:sldId id="260" r:id="rId7"/>
    <p:sldId id="261" r:id="rId8"/>
    <p:sldId id="262" r:id="rId9"/>
    <p:sldId id="263" r:id="rId10"/>
    <p:sldId id="272" r:id="rId11"/>
    <p:sldId id="273" r:id="rId12"/>
    <p:sldId id="266" r:id="rId13"/>
    <p:sldId id="275" r:id="rId14"/>
    <p:sldId id="27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.H. Doornbos-Zigter" initials="MD" lastIdx="1" clrIdx="0">
    <p:extLst>
      <p:ext uri="{19B8F6BF-5375-455C-9EA6-DF929625EA0E}">
        <p15:presenceInfo xmlns:p15="http://schemas.microsoft.com/office/powerpoint/2012/main" userId="M.H. Doornbos-Zig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1" d="100"/>
          <a:sy n="91" d="100"/>
        </p:scale>
        <p:origin x="1650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FC7EAC2F-557E-40E2-92E9-F54D5B9B8E10}"/>
    <pc:docChg chg="modSld">
      <pc:chgData name="Kirsten Bieleveld" userId="22f0b6d3d6060922" providerId="LiveId" clId="{FC7EAC2F-557E-40E2-92E9-F54D5B9B8E10}" dt="2017-11-28T14:35:38.536" v="19" actId="20577"/>
      <pc:docMkLst>
        <pc:docMk/>
      </pc:docMkLst>
      <pc:sldChg chg="modSp">
        <pc:chgData name="Kirsten Bieleveld" userId="22f0b6d3d6060922" providerId="LiveId" clId="{FC7EAC2F-557E-40E2-92E9-F54D5B9B8E10}" dt="2017-11-28T14:35:38.536" v="19" actId="20577"/>
        <pc:sldMkLst>
          <pc:docMk/>
          <pc:sldMk cId="1980027905" sldId="258"/>
        </pc:sldMkLst>
        <pc:spChg chg="mod">
          <ac:chgData name="Kirsten Bieleveld" userId="22f0b6d3d6060922" providerId="LiveId" clId="{FC7EAC2F-557E-40E2-92E9-F54D5B9B8E10}" dt="2017-11-28T14:35:38.536" v="19" actId="20577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  <pc:docChgLst>
    <pc:chgData name="Kirsten Bieleveld" userId="22f0b6d3d6060922" providerId="LiveId" clId="{7303A65E-D426-4980-845F-05D0A9ECAB85}"/>
    <pc:docChg chg="undo custSel modSld">
      <pc:chgData name="Kirsten Bieleveld" userId="22f0b6d3d6060922" providerId="LiveId" clId="{7303A65E-D426-4980-845F-05D0A9ECAB85}" dt="2017-11-28T14:07:47.061" v="837" actId="20577"/>
      <pc:docMkLst>
        <pc:docMk/>
      </pc:docMkLst>
      <pc:sldChg chg="modSp">
        <pc:chgData name="Kirsten Bieleveld" userId="22f0b6d3d6060922" providerId="LiveId" clId="{7303A65E-D426-4980-845F-05D0A9ECAB85}" dt="2017-11-28T13:55:28.154" v="78" actId="20577"/>
        <pc:sldMkLst>
          <pc:docMk/>
          <pc:sldMk cId="747963850" sldId="256"/>
        </pc:sldMkLst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28.154" v="78" actId="20577"/>
          <ac:spMkLst>
            <pc:docMk/>
            <pc:sldMk cId="747963850" sldId="256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6:33.300" v="228" actId="20577"/>
        <pc:sldMkLst>
          <pc:docMk/>
          <pc:sldMk cId="630046134" sldId="257"/>
        </pc:sldMkLst>
        <pc:spChg chg="mod">
          <ac:chgData name="Kirsten Bieleveld" userId="22f0b6d3d6060922" providerId="LiveId" clId="{7303A65E-D426-4980-845F-05D0A9ECAB85}" dt="2017-11-28T13:56:25.846" v="224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6:33.300" v="228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8:15.280" v="368" actId="20577"/>
        <pc:sldMkLst>
          <pc:docMk/>
          <pc:sldMk cId="1980027905" sldId="258"/>
        </pc:sldMkLst>
        <pc:spChg chg="mod">
          <ac:chgData name="Kirsten Bieleveld" userId="22f0b6d3d6060922" providerId="LiveId" clId="{7303A65E-D426-4980-845F-05D0A9ECAB85}" dt="2017-11-28T13:56:51.096" v="239" actId="20577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7:40.269" v="304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8:15.280" v="368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980027905" sldId="258"/>
            <ac:spMk id="20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13.876" v="622" actId="20577"/>
        <pc:sldMkLst>
          <pc:docMk/>
          <pc:sldMk cId="664510568" sldId="259"/>
        </pc:sldMkLst>
        <pc:spChg chg="mod">
          <ac:chgData name="Kirsten Bieleveld" userId="22f0b6d3d6060922" providerId="LiveId" clId="{7303A65E-D426-4980-845F-05D0A9ECAB85}" dt="2017-11-28T14:02:13.876" v="622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64510568" sldId="259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07.010" v="610" actId="20577"/>
        <pc:sldMkLst>
          <pc:docMk/>
          <pc:sldMk cId="2034044840" sldId="260"/>
        </pc:sldMkLst>
        <pc:spChg chg="mod">
          <ac:chgData name="Kirsten Bieleveld" userId="22f0b6d3d6060922" providerId="LiveId" clId="{7303A65E-D426-4980-845F-05D0A9ECAB85}" dt="2017-11-28T14:02:07.010" v="610" actId="20577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34044840" sldId="260"/>
            <ac:spMk id="1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0:22.881" v="512" actId="1076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48.126" v="480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0:19.143" v="511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1076"/>
          <ac:spMkLst>
            <pc:docMk/>
            <pc:sldMk cId="897235541" sldId="261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1076"/>
          <ac:spMkLst>
            <pc:docMk/>
            <pc:sldMk cId="897235541" sldId="261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0:22.881" v="512" actId="1076"/>
          <ac:picMkLst>
            <pc:docMk/>
            <pc:sldMk cId="897235541" sldId="261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1:58.379" v="598" actId="20577"/>
        <pc:sldMkLst>
          <pc:docMk/>
          <pc:sldMk cId="1315152360" sldId="262"/>
        </pc:sldMkLst>
        <pc:spChg chg="mod">
          <ac:chgData name="Kirsten Bieleveld" userId="22f0b6d3d6060922" providerId="LiveId" clId="{7303A65E-D426-4980-845F-05D0A9ECAB85}" dt="2017-11-28T14:01:16.307" v="528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04.538" v="522" actId="20577"/>
          <ac:spMkLst>
            <pc:docMk/>
            <pc:sldMk cId="1315152360" sldId="262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58.379" v="598" actId="20577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1315152360" sldId="262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37.365" v="632" actId="20577"/>
        <pc:sldMkLst>
          <pc:docMk/>
          <pc:sldMk cId="1649921933" sldId="263"/>
        </pc:sldMkLst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2:37.365" v="632" actId="20577"/>
          <ac:spMkLst>
            <pc:docMk/>
            <pc:sldMk cId="1649921933" sldId="263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357334574" sldId="266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57334574" sldId="266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00.710" v="697" actId="20577"/>
        <pc:sldMkLst>
          <pc:docMk/>
          <pc:sldMk cId="2099838244" sldId="267"/>
        </pc:sldMkLst>
        <pc:spChg chg="mod">
          <ac:chgData name="Kirsten Bieleveld" userId="22f0b6d3d6060922" providerId="LiveId" clId="{7303A65E-D426-4980-845F-05D0A9ECAB85}" dt="2017-11-28T14:05:37.871" v="681" actId="20577"/>
          <ac:spMkLst>
            <pc:docMk/>
            <pc:sldMk cId="2099838244" sldId="267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00.710" v="697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55.758" v="693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99838244" sldId="267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5:49.074" v="684" actId="14100"/>
          <ac:picMkLst>
            <pc:docMk/>
            <pc:sldMk cId="2099838244" sldId="267"/>
            <ac:picMk id="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413217458" sldId="268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413217458" sldId="268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19.787" v="725" actId="20577"/>
        <pc:sldMkLst>
          <pc:docMk/>
          <pc:sldMk cId="1561708054" sldId="269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19.787" v="725" actId="20577"/>
          <ac:spMkLst>
            <pc:docMk/>
            <pc:sldMk cId="1561708054" sldId="269"/>
            <ac:spMk id="11" creationId="{00000000-0000-0000-0000-000000000000}"/>
          </ac:spMkLst>
        </pc:spChg>
      </pc:sldChg>
      <pc:sldChg chg="delSp modSp">
        <pc:chgData name="Kirsten Bieleveld" userId="22f0b6d3d6060922" providerId="LiveId" clId="{7303A65E-D426-4980-845F-05D0A9ECAB85}" dt="2017-11-28T14:07:40.839" v="835" actId="20577"/>
        <pc:sldMkLst>
          <pc:docMk/>
          <pc:sldMk cId="681285643" sldId="270"/>
        </pc:sldMkLst>
        <pc:spChg chg="mod">
          <ac:chgData name="Kirsten Bieleveld" userId="22f0b6d3d6060922" providerId="LiveId" clId="{7303A65E-D426-4980-845F-05D0A9ECAB85}" dt="2017-11-28T14:07:40.839" v="835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7:39.274" v="833" actId="1076"/>
          <ac:picMkLst>
            <pc:docMk/>
            <pc:sldMk cId="681285643" sldId="270"/>
            <ac:picMk id="2" creationId="{00000000-0000-0000-0000-000000000000}"/>
          </ac:picMkLst>
        </pc:picChg>
        <pc:picChg chg="del">
          <ac:chgData name="Kirsten Bieleveld" userId="22f0b6d3d6060922" providerId="LiveId" clId="{7303A65E-D426-4980-845F-05D0A9ECAB85}" dt="2017-11-28T14:07:01.513" v="755" actId="478"/>
          <ac:picMkLst>
            <pc:docMk/>
            <pc:sldMk cId="681285643" sldId="270"/>
            <ac:picMk id="11" creationId="{00000000-0000-0000-0000-000000000000}"/>
          </ac:picMkLst>
        </pc:picChg>
      </pc:sldChg>
      <pc:sldChg chg="delSp modSp">
        <pc:chgData name="Kirsten Bieleveld" userId="22f0b6d3d6060922" providerId="LiveId" clId="{7303A65E-D426-4980-845F-05D0A9ECAB85}" dt="2017-11-28T14:07:47.061" v="837" actId="20577"/>
        <pc:sldMkLst>
          <pc:docMk/>
          <pc:sldMk cId="1795558547" sldId="271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7:47.061" v="8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Kirsten Bieleveld" userId="22f0b6d3d6060922" providerId="LiveId" clId="{7303A65E-D426-4980-845F-05D0A9ECAB85}" dt="2017-11-28T13:53:30.085" v="0" actId="478"/>
          <ac:picMkLst>
            <pc:docMk/>
            <pc:sldMk cId="1795558547" sldId="271"/>
            <ac:picMk id="12" creationId="{DFEDDA7F-1F1B-4A1C-8339-D9AE44A5286F}"/>
          </ac:picMkLst>
        </pc:picChg>
      </pc:sldChg>
      <pc:sldChg chg="modSp">
        <pc:chgData name="Kirsten Bieleveld" userId="22f0b6d3d6060922" providerId="LiveId" clId="{7303A65E-D426-4980-845F-05D0A9ECAB85}" dt="2017-11-28T14:03:22.927" v="658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03:00.995" v="647" actId="20577"/>
          <ac:spMkLst>
            <pc:docMk/>
            <pc:sldMk cId="2728186699" sldId="272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22.927" v="658" actId="20577"/>
          <ac:spMkLst>
            <pc:docMk/>
            <pc:sldMk cId="2728186699" sldId="272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2728186699" sldId="272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728186699" sldId="272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3:17.097" v="649" actId="1076"/>
          <ac:picMkLst>
            <pc:docMk/>
            <pc:sldMk cId="2728186699" sldId="272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5:21.303" v="672" actId="20577"/>
        <pc:sldMkLst>
          <pc:docMk/>
          <pc:sldMk cId="832743599" sldId="273"/>
        </pc:sldMkLst>
        <pc:spChg chg="mod">
          <ac:chgData name="Kirsten Bieleveld" userId="22f0b6d3d6060922" providerId="LiveId" clId="{7303A65E-D426-4980-845F-05D0A9ECAB85}" dt="2017-11-28T14:05:05.123" v="667" actId="20577"/>
          <ac:spMkLst>
            <pc:docMk/>
            <pc:sldMk cId="832743599" sldId="273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57.870" v="663" actId="20577"/>
          <ac:spMkLst>
            <pc:docMk/>
            <pc:sldMk cId="832743599" sldId="273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21.303" v="672" actId="20577"/>
          <ac:spMkLst>
            <pc:docMk/>
            <pc:sldMk cId="832743599" sldId="273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832743599" sldId="273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832743599" sldId="273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op basis van aanwijzingen voorspellen waar het verhaal over gaat en wat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schrijfdoel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auteur is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49" descr="https://www.lannoo.be/sites/default/files/styles/product_cover_full_page/public/product_covers/9789401441209.jpg?itok=WzMqpL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75" y="2307038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12.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41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980" y="559735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018213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‘woordwebben’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2209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283" y="4423226"/>
            <a:ext cx="2988082" cy="1954639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52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Woordenlijst aanvullen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2209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1661731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372601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562916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49" descr="https://www.lannoo.be/sites/default/files/styles/product_cover_full_page/public/product_covers/9789401441209.jpg?itok=WzMqpL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75" y="2675793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bladzijde 56 t/m 63)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6817" y="3272651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56948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074730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3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14"/>
          <p:cNvSpPr txBox="1"/>
          <p:nvPr/>
        </p:nvSpPr>
        <p:spPr>
          <a:xfrm>
            <a:off x="695324" y="1506755"/>
            <a:ext cx="764060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Figuurlijk taalgebruik: Overleg de betekenis van: 	‘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Toen kreeg de Viking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Trixie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en mij in het oog.’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Maak een illustratie bij deze zin.</a:t>
            </a:r>
          </a:p>
        </p:txBody>
      </p:sp>
      <p:sp>
        <p:nvSpPr>
          <p:cNvPr id="5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6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410106"/>
            <a:ext cx="491660" cy="466765"/>
          </a:xfrm>
          <a:prstGeom prst="rect">
            <a:avLst/>
          </a:prstGeom>
        </p:spPr>
      </p:pic>
      <p:pic>
        <p:nvPicPr>
          <p:cNvPr id="8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669709" y="2901965"/>
            <a:ext cx="3439049" cy="2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43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tekenopdracht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Tekenopdracht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075" y="3098142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aangeven wat er bedoeld wordt met figuurlijk taalgebruik.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op basis van de kennis die we hebben opgedaan de voorspellingen beoordelen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aanvullen. </a:t>
            </a:r>
          </a:p>
        </p:txBody>
      </p:sp>
      <p:pic>
        <p:nvPicPr>
          <p:cNvPr id="13" name="Afbeelding 49" descr="https://www.lannoo.be/sites/default/files/styles/product_cover_full_page/public/product_covers/9789401441209.jpg?itok=WzMqpLN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2895600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10799388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Posters figuurlijk taalgebruik maken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Presentatie voorbereiden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Een opdracht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86195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</a:t>
            </a: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903851" y="3105105"/>
            <a:ext cx="3387912" cy="271467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7" y="2313521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7" y="440322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woordenlijst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672" y="2590622"/>
            <a:ext cx="4862328" cy="301374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49" descr="https://www.lannoo.be/sites/default/files/styles/product_cover_full_page/public/product_covers/9789401441209.jpg?itok=WzMqpLN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352" y="3912781"/>
            <a:ext cx="1136579" cy="1510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kstvak 10"/>
          <p:cNvSpPr txBox="1"/>
          <p:nvPr/>
        </p:nvSpPr>
        <p:spPr>
          <a:xfrm>
            <a:off x="695325" y="1532650"/>
            <a:ext cx="396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Overeenkomsten?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Bijzonder plekje.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Leuke activiteit.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Land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…………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020796" y="1532650"/>
            <a:ext cx="6475204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Bepaal teamnaam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Bepaal yell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Werken aan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teamposter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700" y="2390300"/>
            <a:ext cx="551985" cy="524036"/>
          </a:xfrm>
          <a:prstGeom prst="rect">
            <a:avLst/>
          </a:prstGeom>
        </p:spPr>
      </p:pic>
      <p:pic>
        <p:nvPicPr>
          <p:cNvPr id="14" name="Afbeelding 2">
            <a:extLst>
              <a:ext uri="{FF2B5EF4-FFF2-40B4-BE49-F238E27FC236}">
                <a16:creationId xmlns:a16="http://schemas.microsoft.com/office/drawing/2014/main" id="{0CFB8F80-7CB5-4630-A253-14B45314F2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74" t="40615" r="54408" b="43532"/>
          <a:stretch/>
        </p:blipFill>
        <p:spPr>
          <a:xfrm>
            <a:off x="1235563" y="3858960"/>
            <a:ext cx="2401665" cy="1571782"/>
          </a:xfrm>
          <a:prstGeom prst="rect">
            <a:avLst/>
          </a:prstGeom>
        </p:spPr>
      </p:pic>
      <p:sp>
        <p:nvSpPr>
          <p:cNvPr id="15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Teamnaam</a:t>
            </a:r>
          </a:p>
        </p:txBody>
      </p:sp>
    </p:spTree>
    <p:extLst>
      <p:ext uri="{BB962C8B-B14F-4D97-AF65-F5344CB8AC3E}">
        <p14:creationId xmlns:p14="http://schemas.microsoft.com/office/powerpoint/2010/main" val="244467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murmelen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verstrooid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cultuur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ingewanden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verwachtingsvol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zich het hoofd breken (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vastberaden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cabine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gewei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tegen het lijf lopen (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Viking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volume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op in het werkschrift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4969" y="4216400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55888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4" name="Tekstvak 17"/>
          <p:cNvSpPr txBox="1"/>
          <p:nvPr/>
        </p:nvSpPr>
        <p:spPr>
          <a:xfrm>
            <a:off x="4791807" y="50400"/>
            <a:ext cx="7174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Voorspellen nieuw boek &amp; doel van de schrijver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2"/>
          <p:cNvSpPr txBox="1"/>
          <p:nvPr/>
        </p:nvSpPr>
        <p:spPr>
          <a:xfrm>
            <a:off x="776994" y="1494010"/>
            <a:ext cx="818236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Gooi met de dobbelsteen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Beantwoord de vraag op de kaart (aanwijzingen boek)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Wat is het doel van de schrijver?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64" y="261739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0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553" y="3090426"/>
            <a:ext cx="3395068" cy="222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de tekst aanwijzingen vinden die bewijzen dat het om een fantasieverhaal gaat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eigen woorden uitleggen wat ‘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Våder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is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verløren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Afbeelding 49" descr="https://www.lannoo.be/sites/default/files/styles/product_cover_full_page/public/product_covers/9789401441209.jpg?itok=WzMqpL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2600676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365626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39564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5979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861" y="3308237"/>
            <a:ext cx="3639930" cy="2381042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36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Woordenlijst aanvullen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5979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621065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6" y="373515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 waarom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het verhaal steeds de letters ø en å voorkomen. </a:t>
            </a:r>
          </a:p>
        </p:txBody>
      </p:sp>
      <p:pic>
        <p:nvPicPr>
          <p:cNvPr id="13" name="Afbeelding 49" descr="https://www.lannoo.be/sites/default/files/styles/product_cover_full_page/public/product_covers/9789401441209.jpg?itok=WzMqpL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75" y="1990726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2240</TotalTime>
  <Words>1013</Words>
  <Application>Microsoft Office PowerPoint</Application>
  <PresentationFormat>Widescreen</PresentationFormat>
  <Paragraphs>279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158</cp:revision>
  <dcterms:created xsi:type="dcterms:W3CDTF">2017-07-26T14:05:48Z</dcterms:created>
  <dcterms:modified xsi:type="dcterms:W3CDTF">2022-09-01T13:05:32Z</dcterms:modified>
</cp:coreProperties>
</file>